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59" r:id="rId11"/>
    <p:sldId id="266" r:id="rId12"/>
    <p:sldId id="267" r:id="rId13"/>
    <p:sldId id="270" r:id="rId14"/>
    <p:sldId id="269" r:id="rId15"/>
    <p:sldId id="272" r:id="rId16"/>
    <p:sldId id="274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4146-F604-4A84-A095-C742D75C89C0}" type="datetimeFigureOut">
              <a:rPr lang="pl-PL" smtClean="0"/>
              <a:pPr/>
              <a:t>2017-11-20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52F5-400C-4332-86E9-D7166C4D69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4146-F604-4A84-A095-C742D75C89C0}" type="datetimeFigureOut">
              <a:rPr lang="pl-PL" smtClean="0"/>
              <a:pPr/>
              <a:t>2017-11-20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52F5-400C-4332-86E9-D7166C4D69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4146-F604-4A84-A095-C742D75C89C0}" type="datetimeFigureOut">
              <a:rPr lang="pl-PL" smtClean="0"/>
              <a:pPr/>
              <a:t>2017-11-20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52F5-400C-4332-86E9-D7166C4D69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4146-F604-4A84-A095-C742D75C89C0}" type="datetimeFigureOut">
              <a:rPr lang="pl-PL" smtClean="0"/>
              <a:pPr/>
              <a:t>2017-11-20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52F5-400C-4332-86E9-D7166C4D69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4146-F604-4A84-A095-C742D75C89C0}" type="datetimeFigureOut">
              <a:rPr lang="pl-PL" smtClean="0"/>
              <a:pPr/>
              <a:t>2017-11-20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52F5-400C-4332-86E9-D7166C4D69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4146-F604-4A84-A095-C742D75C89C0}" type="datetimeFigureOut">
              <a:rPr lang="pl-PL" smtClean="0"/>
              <a:pPr/>
              <a:t>2017-11-20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52F5-400C-4332-86E9-D7166C4D69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4146-F604-4A84-A095-C742D75C89C0}" type="datetimeFigureOut">
              <a:rPr lang="pl-PL" smtClean="0"/>
              <a:pPr/>
              <a:t>2017-11-20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52F5-400C-4332-86E9-D7166C4D69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4146-F604-4A84-A095-C742D75C89C0}" type="datetimeFigureOut">
              <a:rPr lang="pl-PL" smtClean="0"/>
              <a:pPr/>
              <a:t>2017-11-20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52F5-400C-4332-86E9-D7166C4D69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4146-F604-4A84-A095-C742D75C89C0}" type="datetimeFigureOut">
              <a:rPr lang="pl-PL" smtClean="0"/>
              <a:pPr/>
              <a:t>2017-11-20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52F5-400C-4332-86E9-D7166C4D69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4146-F604-4A84-A095-C742D75C89C0}" type="datetimeFigureOut">
              <a:rPr lang="pl-PL" smtClean="0"/>
              <a:pPr/>
              <a:t>2017-11-20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52F5-400C-4332-86E9-D7166C4D69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4146-F604-4A84-A095-C742D75C89C0}" type="datetimeFigureOut">
              <a:rPr lang="pl-PL" smtClean="0"/>
              <a:pPr/>
              <a:t>2017-11-20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52F5-400C-4332-86E9-D7166C4D69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14146-F604-4A84-A095-C742D75C89C0}" type="datetimeFigureOut">
              <a:rPr lang="pl-PL" smtClean="0"/>
              <a:pPr/>
              <a:t>2017-11-20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A52F5-400C-4332-86E9-D7166C4D69E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14348" y="292893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Palatino Linotype" pitchFamily="18" charset="0"/>
              </a:rPr>
              <a:t>" Międzynarodowe doświadczenie zawodowe - klucz do sukcesu"</a:t>
            </a:r>
            <a:endParaRPr lang="pl-PL" sz="3600" dirty="0">
              <a:latin typeface="Palatino Linotype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9" name="Grupa 8"/>
          <p:cNvGrpSpPr/>
          <p:nvPr/>
        </p:nvGrpSpPr>
        <p:grpSpPr>
          <a:xfrm>
            <a:off x="1643042" y="214290"/>
            <a:ext cx="5857916" cy="1199495"/>
            <a:chOff x="0" y="457200"/>
            <a:chExt cx="6046839" cy="1199495"/>
          </a:xfrm>
        </p:grpSpPr>
        <p:pic>
          <p:nvPicPr>
            <p:cNvPr id="10" name="Obraz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7200"/>
              <a:ext cx="5753100" cy="676275"/>
            </a:xfrm>
            <a:prstGeom prst="rect">
              <a:avLst/>
            </a:prstGeom>
            <a:noFill/>
          </p:spPr>
        </p:pic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1133475"/>
              <a:ext cx="60468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Projekt współfinansowany przez Unię Europejską w ramach środków Europejskiego Funduszu Społecznego</a:t>
              </a:r>
              <a:endPara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643042" y="214290"/>
            <a:ext cx="5857916" cy="1199495"/>
            <a:chOff x="0" y="457200"/>
            <a:chExt cx="6046839" cy="1199495"/>
          </a:xfrm>
        </p:grpSpPr>
        <p:pic>
          <p:nvPicPr>
            <p:cNvPr id="10" name="Obraz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7200"/>
              <a:ext cx="5753100" cy="676275"/>
            </a:xfrm>
            <a:prstGeom prst="rect">
              <a:avLst/>
            </a:prstGeom>
            <a:noFill/>
          </p:spPr>
        </p:pic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1133475"/>
              <a:ext cx="60468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Projekt współfinansowany przez Unię Europejską w ramach środków Europejskiego Funduszu Społecznego</a:t>
              </a:r>
              <a:endPara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pole tekstowe 1"/>
          <p:cNvSpPr txBox="1"/>
          <p:nvPr/>
        </p:nvSpPr>
        <p:spPr>
          <a:xfrm>
            <a:off x="1142976" y="171448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Palatino Linotype" pitchFamily="18" charset="0"/>
              </a:rPr>
              <a:t>Wizyta w Coburgu</a:t>
            </a:r>
            <a:endParaRPr lang="pl-PL" dirty="0">
              <a:latin typeface="Palatino Linotype" pitchFamily="18" charset="0"/>
            </a:endParaRPr>
          </a:p>
        </p:txBody>
      </p:sp>
      <p:pic>
        <p:nvPicPr>
          <p:cNvPr id="14338" name="Picture 2" descr="C:\Users\Lenovo\Desktop\Praktyki w Niemczech\20170224_134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0835" y="3296760"/>
            <a:ext cx="3514116" cy="2635587"/>
          </a:xfrm>
          <a:prstGeom prst="rect">
            <a:avLst/>
          </a:prstGeom>
          <a:noFill/>
        </p:spPr>
      </p:pic>
      <p:pic>
        <p:nvPicPr>
          <p:cNvPr id="14339" name="Picture 3" descr="C:\Users\Lenovo\Desktop\Praktyki w Niemczech\20170224_1355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071942"/>
            <a:ext cx="3395053" cy="2546289"/>
          </a:xfrm>
          <a:prstGeom prst="rect">
            <a:avLst/>
          </a:prstGeom>
          <a:noFill/>
        </p:spPr>
      </p:pic>
      <p:pic>
        <p:nvPicPr>
          <p:cNvPr id="14340" name="Picture 4" descr="C:\Users\Lenovo\Desktop\Praktyki w Niemczech\20170224_1437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357298"/>
            <a:ext cx="3466491" cy="2599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643042" y="214290"/>
            <a:ext cx="5857916" cy="1199495"/>
            <a:chOff x="0" y="457200"/>
            <a:chExt cx="6046839" cy="1199495"/>
          </a:xfrm>
        </p:grpSpPr>
        <p:pic>
          <p:nvPicPr>
            <p:cNvPr id="10" name="Obraz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7200"/>
              <a:ext cx="5753100" cy="676275"/>
            </a:xfrm>
            <a:prstGeom prst="rect">
              <a:avLst/>
            </a:prstGeom>
            <a:noFill/>
          </p:spPr>
        </p:pic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1133475"/>
              <a:ext cx="60468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Projekt współfinansowany przez Unię Europejską w ramach środków Europejskiego Funduszu Społecznego</a:t>
              </a:r>
              <a:endPara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pole tekstowe 1"/>
          <p:cNvSpPr txBox="1"/>
          <p:nvPr/>
        </p:nvSpPr>
        <p:spPr>
          <a:xfrm>
            <a:off x="214282" y="221455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Palatino Linotype" pitchFamily="18" charset="0"/>
              </a:rPr>
              <a:t>Sobotni wypad do Erfurtu</a:t>
            </a:r>
            <a:endParaRPr lang="pl-PL" dirty="0">
              <a:latin typeface="Palatino Linotype" pitchFamily="18" charset="0"/>
            </a:endParaRPr>
          </a:p>
        </p:txBody>
      </p:sp>
      <p:pic>
        <p:nvPicPr>
          <p:cNvPr id="15363" name="Picture 3" descr="C:\Users\Lenovo\Desktop\Praktyki w Niemczech\20170225_101111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929198"/>
            <a:ext cx="2214578" cy="1660934"/>
          </a:xfrm>
          <a:prstGeom prst="rect">
            <a:avLst/>
          </a:prstGeom>
          <a:noFill/>
        </p:spPr>
      </p:pic>
      <p:pic>
        <p:nvPicPr>
          <p:cNvPr id="15364" name="Picture 4" descr="C:\Users\Lenovo\Desktop\Praktyki w Niemczech\20170225_115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357694"/>
            <a:ext cx="2990237" cy="2242678"/>
          </a:xfrm>
          <a:prstGeom prst="rect">
            <a:avLst/>
          </a:prstGeom>
          <a:noFill/>
        </p:spPr>
      </p:pic>
      <p:pic>
        <p:nvPicPr>
          <p:cNvPr id="15362" name="Picture 2" descr="C:\Users\Lenovo\Desktop\Praktyki w Niemczech\20170225_100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928802"/>
            <a:ext cx="3942744" cy="2957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5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53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53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235743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Palatino Linotype" pitchFamily="18" charset="0"/>
              </a:rPr>
              <a:t>Wycieczka do huty szkła w </a:t>
            </a:r>
            <a:r>
              <a:rPr lang="pl-PL" dirty="0" err="1" smtClean="0">
                <a:latin typeface="Palatino Linotype" pitchFamily="18" charset="0"/>
              </a:rPr>
              <a:t>Lauschy</a:t>
            </a:r>
            <a:endParaRPr lang="pl-PL" dirty="0">
              <a:latin typeface="Palatino Linotype" pitchFamily="18" charset="0"/>
            </a:endParaRPr>
          </a:p>
        </p:txBody>
      </p:sp>
      <p:pic>
        <p:nvPicPr>
          <p:cNvPr id="16386" name="Picture 2" descr="C:\Users\Lenovo\Desktop\Praktyki w Niemczech\20170226_130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643182"/>
            <a:ext cx="3085488" cy="2314116"/>
          </a:xfrm>
          <a:prstGeom prst="rect">
            <a:avLst/>
          </a:prstGeom>
          <a:noFill/>
        </p:spPr>
      </p:pic>
      <p:pic>
        <p:nvPicPr>
          <p:cNvPr id="16387" name="Picture 3" descr="C:\Users\Lenovo\Desktop\Praktyki w Niemczech\20170226_130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071546"/>
            <a:ext cx="2513984" cy="1885488"/>
          </a:xfrm>
          <a:prstGeom prst="rect">
            <a:avLst/>
          </a:prstGeom>
          <a:noFill/>
        </p:spPr>
      </p:pic>
      <p:pic>
        <p:nvPicPr>
          <p:cNvPr id="16388" name="Picture 4" descr="C:\Users\Lenovo\Desktop\Praktyki w Niemczech\20170226_131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429132"/>
            <a:ext cx="2990237" cy="2242678"/>
          </a:xfrm>
          <a:prstGeom prst="rect">
            <a:avLst/>
          </a:prstGeom>
          <a:noFill/>
        </p:spPr>
      </p:pic>
      <p:grpSp>
        <p:nvGrpSpPr>
          <p:cNvPr id="9" name="Grupa 8"/>
          <p:cNvGrpSpPr/>
          <p:nvPr/>
        </p:nvGrpSpPr>
        <p:grpSpPr>
          <a:xfrm>
            <a:off x="1643042" y="142852"/>
            <a:ext cx="5857916" cy="1199495"/>
            <a:chOff x="0" y="457200"/>
            <a:chExt cx="6046839" cy="1199495"/>
          </a:xfrm>
        </p:grpSpPr>
        <p:pic>
          <p:nvPicPr>
            <p:cNvPr id="10" name="Obraz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57200"/>
              <a:ext cx="5753100" cy="676275"/>
            </a:xfrm>
            <a:prstGeom prst="rect">
              <a:avLst/>
            </a:prstGeom>
            <a:noFill/>
          </p:spPr>
        </p:pic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1133475"/>
              <a:ext cx="60468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Projekt współfinansowany przez Unię Europejską w ramach środków Europejskiego Funduszu Społecznego</a:t>
              </a:r>
              <a:endPara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71472" y="192880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Palatino Linotype" pitchFamily="18" charset="0"/>
              </a:rPr>
              <a:t>Ostatni dzień = wielkie sprzątanie</a:t>
            </a:r>
            <a:endParaRPr lang="pl-PL" dirty="0">
              <a:latin typeface="Palatino Linotype" pitchFamily="18" charset="0"/>
            </a:endParaRPr>
          </a:p>
        </p:txBody>
      </p:sp>
      <p:pic>
        <p:nvPicPr>
          <p:cNvPr id="17410" name="Picture 2" descr="C:\Users\Lenovo\Desktop\Praktyki w Niemczech\20170302_134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43504" y="1314356"/>
            <a:ext cx="4800000" cy="3600000"/>
          </a:xfrm>
          <a:prstGeom prst="rect">
            <a:avLst/>
          </a:prstGeom>
          <a:noFill/>
        </p:spPr>
      </p:pic>
      <p:pic>
        <p:nvPicPr>
          <p:cNvPr id="17411" name="Picture 3" descr="C:\Users\Lenovo\Desktop\Praktyki w Niemczech\20170302_135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4800000" cy="3600000"/>
          </a:xfrm>
          <a:prstGeom prst="rect">
            <a:avLst/>
          </a:prstGeom>
          <a:noFill/>
        </p:spPr>
      </p:pic>
      <p:grpSp>
        <p:nvGrpSpPr>
          <p:cNvPr id="8" name="Grupa 7"/>
          <p:cNvGrpSpPr/>
          <p:nvPr/>
        </p:nvGrpSpPr>
        <p:grpSpPr>
          <a:xfrm>
            <a:off x="1643042" y="142852"/>
            <a:ext cx="5857916" cy="1199495"/>
            <a:chOff x="0" y="457200"/>
            <a:chExt cx="6046839" cy="1199495"/>
          </a:xfrm>
        </p:grpSpPr>
        <p:pic>
          <p:nvPicPr>
            <p:cNvPr id="9" name="Obraz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57200"/>
              <a:ext cx="5753100" cy="676275"/>
            </a:xfrm>
            <a:prstGeom prst="rect">
              <a:avLst/>
            </a:prstGeom>
            <a:noFill/>
          </p:spPr>
        </p:pic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0" y="1133475"/>
              <a:ext cx="60468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Projekt współfinansowany przez Unię Europejską w ramach środków Europejskiego Funduszu Społecznego</a:t>
              </a:r>
              <a:endPara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14348" y="2000240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Palatino Linotype" pitchFamily="18" charset="0"/>
              </a:rPr>
              <a:t>Czasem bywało krucho z językiem, lecz nasz kochany opiekun </a:t>
            </a:r>
            <a:r>
              <a:rPr lang="pl-PL" b="1" dirty="0" smtClean="0">
                <a:latin typeface="Palatino Linotype" pitchFamily="18" charset="0"/>
              </a:rPr>
              <a:t>P. Jacek Hałas</a:t>
            </a:r>
            <a:r>
              <a:rPr lang="pl-PL" dirty="0" smtClean="0">
                <a:latin typeface="Palatino Linotype" pitchFamily="18" charset="0"/>
              </a:rPr>
              <a:t> momentalnie rozwiewał nasze problemy</a:t>
            </a:r>
            <a:endParaRPr lang="pl-PL" dirty="0">
              <a:latin typeface="Palatino Linotype" pitchFamily="18" charset="0"/>
            </a:endParaRPr>
          </a:p>
        </p:txBody>
      </p:sp>
      <p:pic>
        <p:nvPicPr>
          <p:cNvPr id="5122" name="Picture 2" descr="F:\20170228_102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58000"/>
            <a:ext cx="2700000" cy="3600000"/>
          </a:xfrm>
          <a:prstGeom prst="rect">
            <a:avLst/>
          </a:prstGeom>
          <a:noFill/>
        </p:spPr>
      </p:pic>
      <p:pic>
        <p:nvPicPr>
          <p:cNvPr id="5123" name="Picture 3" descr="C:\Users\Lenovo\Desktop\Praktyki w Niemczech\20170221_161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02969" y="4012411"/>
            <a:ext cx="2952771" cy="2214578"/>
          </a:xfrm>
          <a:prstGeom prst="rect">
            <a:avLst/>
          </a:prstGeom>
          <a:noFill/>
        </p:spPr>
      </p:pic>
      <p:pic>
        <p:nvPicPr>
          <p:cNvPr id="5124" name="Picture 4" descr="C:\Users\Lenovo\Desktop\Praktyki w Niemczech\20170222_110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571612"/>
            <a:ext cx="2571769" cy="1928826"/>
          </a:xfrm>
          <a:prstGeom prst="rect">
            <a:avLst/>
          </a:prstGeom>
          <a:noFill/>
        </p:spPr>
      </p:pic>
      <p:grpSp>
        <p:nvGrpSpPr>
          <p:cNvPr id="9" name="Grupa 8"/>
          <p:cNvGrpSpPr/>
          <p:nvPr/>
        </p:nvGrpSpPr>
        <p:grpSpPr>
          <a:xfrm>
            <a:off x="1643042" y="214290"/>
            <a:ext cx="5857916" cy="1199495"/>
            <a:chOff x="0" y="457200"/>
            <a:chExt cx="6046839" cy="1199495"/>
          </a:xfrm>
        </p:grpSpPr>
        <p:pic>
          <p:nvPicPr>
            <p:cNvPr id="10" name="Obraz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57200"/>
              <a:ext cx="5753100" cy="676275"/>
            </a:xfrm>
            <a:prstGeom prst="rect">
              <a:avLst/>
            </a:prstGeom>
            <a:noFill/>
          </p:spPr>
        </p:pic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1133475"/>
              <a:ext cx="60468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Projekt współfinansowany przez Unię Europejską w ramach środków Europejskiego Funduszu Społecznego</a:t>
              </a:r>
              <a:endPara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enovo\Desktop\Praktyki w Niemczech\20170225_110954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2"/>
            <a:ext cx="6072230" cy="4554173"/>
          </a:xfrm>
          <a:prstGeom prst="rect">
            <a:avLst/>
          </a:prstGeom>
          <a:noFill/>
        </p:spPr>
      </p:pic>
      <p:grpSp>
        <p:nvGrpSpPr>
          <p:cNvPr id="7" name="Grupa 6"/>
          <p:cNvGrpSpPr/>
          <p:nvPr/>
        </p:nvGrpSpPr>
        <p:grpSpPr>
          <a:xfrm>
            <a:off x="1643042" y="142852"/>
            <a:ext cx="5857916" cy="1199495"/>
            <a:chOff x="0" y="457200"/>
            <a:chExt cx="6046839" cy="1199495"/>
          </a:xfrm>
        </p:grpSpPr>
        <p:pic>
          <p:nvPicPr>
            <p:cNvPr id="8" name="Obraz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57200"/>
              <a:ext cx="5753100" cy="676275"/>
            </a:xfrm>
            <a:prstGeom prst="rect">
              <a:avLst/>
            </a:prstGeom>
            <a:noFill/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1133475"/>
              <a:ext cx="60468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Projekt współfinansowany przez Unię Europejską w ramach środków Europejskiego Funduszu Społecznego</a:t>
              </a:r>
              <a:endPara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pole tekstowe 1"/>
          <p:cNvSpPr txBox="1"/>
          <p:nvPr/>
        </p:nvSpPr>
        <p:spPr>
          <a:xfrm>
            <a:off x="2428860" y="628652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Palatino Linotype" pitchFamily="18" charset="0"/>
              </a:rPr>
              <a:t>Całość osób wraz z grupą mechatroników</a:t>
            </a:r>
            <a:endParaRPr lang="pl-PL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Zdjęcia\20170303_063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922"/>
            <a:ext cx="9186562" cy="6889922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3500430" y="642918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latin typeface="Palatino Linotype" pitchFamily="18" charset="0"/>
              </a:rPr>
              <a:t>Koniec</a:t>
            </a:r>
            <a:endParaRPr lang="pl-PL" sz="4400" dirty="0">
              <a:latin typeface="Palatino Linotype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43636" y="5929330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Palatino Linotype" pitchFamily="18" charset="0"/>
              </a:rPr>
              <a:t>Dziękuję za uwagę</a:t>
            </a:r>
            <a:endParaRPr lang="pl-PL" sz="20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42976" y="200024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Palatino Linotype" pitchFamily="18" charset="0"/>
              </a:rPr>
              <a:t>milion niezapomnianych wrażeń i nowych doświadczeń</a:t>
            </a:r>
            <a:endParaRPr lang="pl-PL" dirty="0">
              <a:latin typeface="Palatino Linotype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43636" y="521495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Palatino Linotype" pitchFamily="18" charset="0"/>
              </a:rPr>
              <a:t>Pisanie zapytań, ofert i zamówień</a:t>
            </a:r>
            <a:endParaRPr lang="pl-PL" dirty="0">
              <a:latin typeface="Palatino Linotype" pitchFamily="18" charset="0"/>
            </a:endParaRPr>
          </a:p>
        </p:txBody>
      </p:sp>
      <p:pic>
        <p:nvPicPr>
          <p:cNvPr id="4098" name="Picture 2" descr="F:\20170227_093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14488"/>
            <a:ext cx="3656992" cy="2742744"/>
          </a:xfrm>
          <a:prstGeom prst="rect">
            <a:avLst/>
          </a:prstGeom>
          <a:noFill/>
        </p:spPr>
      </p:pic>
      <p:pic>
        <p:nvPicPr>
          <p:cNvPr id="4099" name="Picture 3" descr="F:\20170227_094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00438"/>
            <a:ext cx="3847493" cy="2885620"/>
          </a:xfrm>
          <a:prstGeom prst="rect">
            <a:avLst/>
          </a:prstGeom>
          <a:noFill/>
        </p:spPr>
      </p:pic>
      <p:grpSp>
        <p:nvGrpSpPr>
          <p:cNvPr id="9" name="Grupa 8"/>
          <p:cNvGrpSpPr/>
          <p:nvPr/>
        </p:nvGrpSpPr>
        <p:grpSpPr>
          <a:xfrm>
            <a:off x="1643042" y="214290"/>
            <a:ext cx="5857916" cy="1199495"/>
            <a:chOff x="0" y="457200"/>
            <a:chExt cx="6046839" cy="1199495"/>
          </a:xfrm>
        </p:grpSpPr>
        <p:pic>
          <p:nvPicPr>
            <p:cNvPr id="10" name="Obraz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57200"/>
              <a:ext cx="5753100" cy="676275"/>
            </a:xfrm>
            <a:prstGeom prst="rect">
              <a:avLst/>
            </a:prstGeom>
            <a:noFill/>
          </p:spPr>
        </p:pic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1133475"/>
              <a:ext cx="60468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Projekt współfinansowany przez Unię Europejską w ramach środków Europejskiego Funduszu Społecznego</a:t>
              </a:r>
              <a:endPara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pole tekstowe 11"/>
          <p:cNvSpPr txBox="1"/>
          <p:nvPr/>
        </p:nvSpPr>
        <p:spPr>
          <a:xfrm>
            <a:off x="1000100" y="142873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Palatino Linotype" pitchFamily="18" charset="0"/>
              </a:rPr>
              <a:t>12 dni =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500166" y="214290"/>
            <a:ext cx="5857916" cy="1237576"/>
            <a:chOff x="-147484" y="457200"/>
            <a:chExt cx="6046839" cy="1237576"/>
          </a:xfrm>
        </p:grpSpPr>
        <p:pic>
          <p:nvPicPr>
            <p:cNvPr id="9" name="Obraz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7200"/>
              <a:ext cx="5753100" cy="676275"/>
            </a:xfrm>
            <a:prstGeom prst="rect">
              <a:avLst/>
            </a:prstGeom>
            <a:noFill/>
          </p:spPr>
        </p:pic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-147484" y="1171556"/>
              <a:ext cx="60468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Projekt współfinansowany przez Unię Europejską w ramach środków Europejskiego Funduszu Społecznego</a:t>
              </a:r>
              <a:endPara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pole tekstowe 2"/>
          <p:cNvSpPr txBox="1"/>
          <p:nvPr/>
        </p:nvSpPr>
        <p:spPr>
          <a:xfrm>
            <a:off x="1000100" y="200024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Palatino Linotype" pitchFamily="18" charset="0"/>
              </a:rPr>
              <a:t>Tworzenie magazynu</a:t>
            </a:r>
            <a:endParaRPr lang="pl-PL" dirty="0">
              <a:latin typeface="Palatino Linotype" pitchFamily="18" charset="0"/>
            </a:endParaRPr>
          </a:p>
        </p:txBody>
      </p:sp>
      <p:pic>
        <p:nvPicPr>
          <p:cNvPr id="6146" name="Picture 2" descr="C:\Users\Lenovo\Desktop\Praktyki w Niemczech\20170228_102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72437" y="2242547"/>
            <a:ext cx="4224472" cy="3168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643042" y="214290"/>
            <a:ext cx="5857916" cy="1199495"/>
            <a:chOff x="0" y="457200"/>
            <a:chExt cx="6046839" cy="1199495"/>
          </a:xfrm>
        </p:grpSpPr>
        <p:pic>
          <p:nvPicPr>
            <p:cNvPr id="8" name="Obraz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7200"/>
              <a:ext cx="5753100" cy="676275"/>
            </a:xfrm>
            <a:prstGeom prst="rect">
              <a:avLst/>
            </a:prstGeom>
            <a:noFill/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1133475"/>
              <a:ext cx="60468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Projekt współfinansowany przez Unię Europejską w ramach środków Europejskiego Funduszu Społecznego</a:t>
              </a:r>
              <a:endPara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pole tekstowe 1"/>
          <p:cNvSpPr txBox="1"/>
          <p:nvPr/>
        </p:nvSpPr>
        <p:spPr>
          <a:xfrm>
            <a:off x="500034" y="150017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Palatino Linotype" pitchFamily="18" charset="0"/>
              </a:rPr>
              <a:t>Kompletacja zamówień</a:t>
            </a:r>
          </a:p>
        </p:txBody>
      </p:sp>
      <p:pic>
        <p:nvPicPr>
          <p:cNvPr id="7170" name="Picture 2" descr="C:\Users\Lenovo\Desktop\Praktyki w Niemczech\20170301_121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500174"/>
            <a:ext cx="3625479" cy="4833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Desktop\Praktyki w Niemczech\20170302_103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687" y="2964653"/>
            <a:ext cx="4286280" cy="3214710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214282" y="1285860"/>
            <a:ext cx="2428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Palatino Linotype" pitchFamily="18" charset="0"/>
              </a:rPr>
              <a:t>Były także zajęcia praktyczne…</a:t>
            </a:r>
            <a:endParaRPr lang="pl-PL" sz="2000" dirty="0">
              <a:latin typeface="Palatino Linotype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71736" y="1428736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Palatino Linotype" pitchFamily="18" charset="0"/>
              </a:rPr>
              <a:t>…ustawianie palet na wyznaczonej przestrzeni</a:t>
            </a:r>
            <a:endParaRPr lang="pl-PL" dirty="0">
              <a:latin typeface="Palatino Linotype" pitchFamily="18" charset="0"/>
            </a:endParaRPr>
          </a:p>
        </p:txBody>
      </p:sp>
      <p:pic>
        <p:nvPicPr>
          <p:cNvPr id="9219" name="Picture 3" descr="C:\Users\Lenovo\Desktop\Praktyki w Niemczech\20170302_102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29190" y="2171612"/>
            <a:ext cx="4800000" cy="3600000"/>
          </a:xfrm>
          <a:prstGeom prst="rect">
            <a:avLst/>
          </a:prstGeom>
          <a:noFill/>
        </p:spPr>
      </p:pic>
      <p:grpSp>
        <p:nvGrpSpPr>
          <p:cNvPr id="9" name="Grupa 8"/>
          <p:cNvGrpSpPr/>
          <p:nvPr/>
        </p:nvGrpSpPr>
        <p:grpSpPr>
          <a:xfrm>
            <a:off x="1643042" y="214290"/>
            <a:ext cx="5857916" cy="1199495"/>
            <a:chOff x="0" y="457200"/>
            <a:chExt cx="6046839" cy="1199495"/>
          </a:xfrm>
        </p:grpSpPr>
        <p:pic>
          <p:nvPicPr>
            <p:cNvPr id="10" name="Obraz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57200"/>
              <a:ext cx="5753100" cy="676275"/>
            </a:xfrm>
            <a:prstGeom prst="rect">
              <a:avLst/>
            </a:prstGeom>
            <a:noFill/>
          </p:spPr>
        </p:pic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1133475"/>
              <a:ext cx="60468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Projekt współfinansowany przez Unię Europejską w ramach środków Europejskiego Funduszu Społecznego</a:t>
              </a:r>
              <a:endPara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643042" y="142852"/>
            <a:ext cx="5857916" cy="1199495"/>
            <a:chOff x="0" y="457200"/>
            <a:chExt cx="6046839" cy="1199495"/>
          </a:xfrm>
        </p:grpSpPr>
        <p:pic>
          <p:nvPicPr>
            <p:cNvPr id="8" name="Obraz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7200"/>
              <a:ext cx="5753100" cy="676275"/>
            </a:xfrm>
            <a:prstGeom prst="rect">
              <a:avLst/>
            </a:prstGeom>
            <a:noFill/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1133475"/>
              <a:ext cx="60468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Projekt współfinansowany przez Unię Europejską w ramach środków Europejskiego Funduszu Społecznego</a:t>
              </a:r>
              <a:endPara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pole tekstowe 1"/>
          <p:cNvSpPr txBox="1"/>
          <p:nvPr/>
        </p:nvSpPr>
        <p:spPr>
          <a:xfrm>
            <a:off x="714348" y="1785926"/>
            <a:ext cx="250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Palatino Linotype" pitchFamily="18" charset="0"/>
              </a:rPr>
              <a:t>…bindowanie palety z ładunkiem</a:t>
            </a:r>
            <a:endParaRPr lang="pl-PL" dirty="0">
              <a:latin typeface="Palatino Linotype" pitchFamily="18" charset="0"/>
            </a:endParaRPr>
          </a:p>
        </p:txBody>
      </p:sp>
      <p:pic>
        <p:nvPicPr>
          <p:cNvPr id="10242" name="Picture 2" descr="C:\Users\Lenovo\Desktop\Praktyki w Niemczech\20170302_101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71868" y="2243050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643042" y="142852"/>
            <a:ext cx="5857916" cy="1199495"/>
            <a:chOff x="0" y="457200"/>
            <a:chExt cx="6046839" cy="1199495"/>
          </a:xfrm>
        </p:grpSpPr>
        <p:pic>
          <p:nvPicPr>
            <p:cNvPr id="9" name="Obraz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7200"/>
              <a:ext cx="5753100" cy="676275"/>
            </a:xfrm>
            <a:prstGeom prst="rect">
              <a:avLst/>
            </a:prstGeom>
            <a:noFill/>
          </p:spPr>
        </p:pic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0" y="1133475"/>
              <a:ext cx="60468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Projekt współfinansowany przez Unię Europejską w ramach środków Europejskiego Funduszu Społecznego</a:t>
              </a:r>
              <a:endPara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pole tekstowe 1"/>
          <p:cNvSpPr txBox="1"/>
          <p:nvPr/>
        </p:nvSpPr>
        <p:spPr>
          <a:xfrm>
            <a:off x="2928926" y="142873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Palatino Linotype" pitchFamily="18" charset="0"/>
              </a:rPr>
              <a:t>…spinanie pasem ładunku</a:t>
            </a:r>
            <a:endParaRPr lang="pl-PL" dirty="0">
              <a:latin typeface="Palatino Linotype" pitchFamily="18" charset="0"/>
            </a:endParaRPr>
          </a:p>
        </p:txBody>
      </p:sp>
      <p:pic>
        <p:nvPicPr>
          <p:cNvPr id="11266" name="Picture 2" descr="C:\Users\Lenovo\Desktop\Praktyki w Niemczech\20170302_095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14280" y="2457364"/>
            <a:ext cx="4800000" cy="3600000"/>
          </a:xfrm>
          <a:prstGeom prst="rect">
            <a:avLst/>
          </a:prstGeom>
          <a:noFill/>
        </p:spPr>
      </p:pic>
      <p:pic>
        <p:nvPicPr>
          <p:cNvPr id="11267" name="Picture 3" descr="C:\Users\Lenovo\Desktop\Praktyki w Niemczech\20170302_095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57752" y="2457364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643042" y="142852"/>
            <a:ext cx="5857916" cy="1199495"/>
            <a:chOff x="0" y="457200"/>
            <a:chExt cx="6046839" cy="1199495"/>
          </a:xfrm>
        </p:grpSpPr>
        <p:pic>
          <p:nvPicPr>
            <p:cNvPr id="10" name="Obraz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7200"/>
              <a:ext cx="5753100" cy="676275"/>
            </a:xfrm>
            <a:prstGeom prst="rect">
              <a:avLst/>
            </a:prstGeom>
            <a:noFill/>
          </p:spPr>
        </p:pic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1133475"/>
              <a:ext cx="60468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Projekt współfinansowany przez Unię Europejską w ramach środków Europejskiego Funduszu Społecznego</a:t>
              </a:r>
              <a:endPara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pole tekstowe 1"/>
          <p:cNvSpPr txBox="1"/>
          <p:nvPr/>
        </p:nvSpPr>
        <p:spPr>
          <a:xfrm>
            <a:off x="3071802" y="550070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Palatino Linotype" pitchFamily="18" charset="0"/>
              </a:rPr>
              <a:t>Wypad do okolicznej firmy…</a:t>
            </a:r>
            <a:endParaRPr lang="pl-PL" dirty="0">
              <a:latin typeface="Palatino Linotype" pitchFamily="18" charset="0"/>
            </a:endParaRPr>
          </a:p>
        </p:txBody>
      </p:sp>
      <p:pic>
        <p:nvPicPr>
          <p:cNvPr id="12290" name="Picture 2" descr="C:\Users\Lenovo\Desktop\Praktyki w Niemczech\20170222_093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71612"/>
            <a:ext cx="4143404" cy="3107553"/>
          </a:xfrm>
          <a:prstGeom prst="rect">
            <a:avLst/>
          </a:prstGeom>
          <a:noFill/>
        </p:spPr>
      </p:pic>
      <p:pic>
        <p:nvPicPr>
          <p:cNvPr id="12291" name="Picture 3" descr="C:\Users\Lenovo\Desktop\Praktyki w Niemczech\20170222_093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786322"/>
            <a:ext cx="2418765" cy="1814074"/>
          </a:xfrm>
          <a:prstGeom prst="rect">
            <a:avLst/>
          </a:prstGeom>
          <a:noFill/>
        </p:spPr>
      </p:pic>
      <p:pic>
        <p:nvPicPr>
          <p:cNvPr id="12292" name="Picture 4" descr="C:\Users\Lenovo\Desktop\Praktyki w Niemczech\20170222_1001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857760"/>
            <a:ext cx="2419200" cy="18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643042" y="142852"/>
            <a:ext cx="5857916" cy="1199495"/>
            <a:chOff x="0" y="457200"/>
            <a:chExt cx="6046839" cy="1199495"/>
          </a:xfrm>
        </p:grpSpPr>
        <p:pic>
          <p:nvPicPr>
            <p:cNvPr id="9" name="Obraz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7200"/>
              <a:ext cx="5753100" cy="676275"/>
            </a:xfrm>
            <a:prstGeom prst="rect">
              <a:avLst/>
            </a:prstGeom>
            <a:noFill/>
          </p:spPr>
        </p:pic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0" y="1133475"/>
              <a:ext cx="60468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Projekt współfinansowany przez Unię Europejską w ramach środków Europejskiego Funduszu Społecznego</a:t>
              </a:r>
              <a:endPara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314" name="Picture 2" descr="C:\Users\Lenovo\Desktop\Praktyki w Niemczech\20170224_102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71678"/>
            <a:ext cx="3571900" cy="2678925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1142976" y="214311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Palatino Linotype" pitchFamily="18" charset="0"/>
              </a:rPr>
              <a:t>…oraz magazynu</a:t>
            </a:r>
            <a:endParaRPr lang="pl-PL" dirty="0">
              <a:latin typeface="Palatino Linotype" pitchFamily="18" charset="0"/>
            </a:endParaRPr>
          </a:p>
        </p:txBody>
      </p:sp>
      <p:pic>
        <p:nvPicPr>
          <p:cNvPr id="13315" name="Picture 3" descr="C:\Users\Lenovo\Desktop\Praktyki w Niemczech\20170224_090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32148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267</Words>
  <Application>Microsoft Office PowerPoint</Application>
  <PresentationFormat>Pokaz na ekranie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Palatino Linotype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Lenovo</dc:creator>
  <cp:lastModifiedBy>Admin</cp:lastModifiedBy>
  <cp:revision>22</cp:revision>
  <dcterms:created xsi:type="dcterms:W3CDTF">2017-03-14T19:03:58Z</dcterms:created>
  <dcterms:modified xsi:type="dcterms:W3CDTF">2017-11-20T11:36:12Z</dcterms:modified>
</cp:coreProperties>
</file>